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9OrhDghL4gTGOSt+Q2I4DPRAC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330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rgbClr val="757575"/>
              </a:buClr>
              <a:buSzPts val="8504"/>
              <a:buNone/>
              <a:defRPr sz="8504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7086"/>
              <a:buNone/>
              <a:defRPr sz="7086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6378"/>
              <a:buNone/>
              <a:defRPr sz="6378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Play"/>
              <a:buNone/>
              <a:defRPr sz="1558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AFB89D73-808B-312F-F0B5-256812BFB6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32399289" cy="43200638"/>
          </a:xfrm>
          <a:prstGeom prst="rect">
            <a:avLst/>
          </a:prstGeom>
        </p:spPr>
      </p:pic>
      <p:sp>
        <p:nvSpPr>
          <p:cNvPr id="85" name="Google Shape;85;p1"/>
          <p:cNvSpPr txBox="1"/>
          <p:nvPr/>
        </p:nvSpPr>
        <p:spPr>
          <a:xfrm>
            <a:off x="539050" y="3241550"/>
            <a:ext cx="31321200" cy="54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11430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6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5400" b="1" dirty="0">
                <a:solidFill>
                  <a:schemeClr val="dk1"/>
                </a:solidFill>
              </a:rPr>
              <a:t>TITULO (FONTE: CALIBRI(corpo), tamanho 66, NEGRITO, CENTRALIZADO, todas em MAIÚSCULO, exceto </a:t>
            </a:r>
            <a:r>
              <a:rPr lang="pt-BR" sz="5400" b="1" dirty="0" err="1">
                <a:solidFill>
                  <a:schemeClr val="dk1"/>
                </a:solidFill>
              </a:rPr>
              <a:t>ph</a:t>
            </a:r>
            <a:r>
              <a:rPr lang="pt-BR" sz="5400" b="1" dirty="0">
                <a:solidFill>
                  <a:schemeClr val="dk1"/>
                </a:solidFill>
              </a:rPr>
              <a:t> e elementos químicos - </a:t>
            </a:r>
            <a:r>
              <a:rPr lang="pt-BR" sz="5400" b="1" dirty="0" err="1">
                <a:solidFill>
                  <a:schemeClr val="dk1"/>
                </a:solidFill>
              </a:rPr>
              <a:t>Pb</a:t>
            </a:r>
            <a:r>
              <a:rPr lang="pt-BR" sz="5400" b="1" dirty="0">
                <a:solidFill>
                  <a:schemeClr val="dk1"/>
                </a:solidFill>
              </a:rPr>
              <a:t>, Al, Ca.. )</a:t>
            </a:r>
            <a:endParaRPr sz="5400" b="1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SOBRENOME, A.B., </a:t>
            </a:r>
            <a:r>
              <a:rPr lang="pt-BR" sz="4000" b="1" dirty="0">
                <a:solidFill>
                  <a:schemeClr val="dk1"/>
                </a:solidFill>
              </a:rPr>
              <a:t>SOBRENOME, C. D</a:t>
            </a:r>
            <a:r>
              <a:rPr lang="pt-BR" sz="4000" dirty="0">
                <a:solidFill>
                  <a:schemeClr val="dk1"/>
                </a:solidFill>
              </a:rPr>
              <a:t>., SOBRENOME, E F. SOBRENOME, G. H. SOBRENOME, I. J.</a:t>
            </a:r>
            <a:endParaRPr sz="4000" dirty="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Instituição do apresentador.  E-mail do apresentador </a:t>
            </a:r>
            <a:endParaRPr sz="40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 baseline="30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2231675" y="11628125"/>
            <a:ext cx="13706400" cy="27057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3543"/>
              </a:spcBef>
              <a:spcAft>
                <a:spcPts val="0"/>
              </a:spcAft>
              <a:buNone/>
            </a:pPr>
            <a:r>
              <a:rPr lang="pt-BR" sz="4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3700" dirty="0"/>
              <a:t>.</a:t>
            </a:r>
            <a:endParaRPr sz="3700"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700"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4"/>
          </p:nvPr>
        </p:nvSpPr>
        <p:spPr>
          <a:xfrm>
            <a:off x="16402150" y="9322850"/>
            <a:ext cx="13773900" cy="28340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"/>
          <p:cNvSpPr txBox="1">
            <a:spLocks noGrp="1"/>
          </p:cNvSpPr>
          <p:nvPr>
            <p:ph type="body" idx="3"/>
          </p:nvPr>
        </p:nvSpPr>
        <p:spPr>
          <a:xfrm>
            <a:off x="16402142" y="25370122"/>
            <a:ext cx="13773900" cy="5190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body" idx="3"/>
          </p:nvPr>
        </p:nvSpPr>
        <p:spPr>
          <a:xfrm>
            <a:off x="2197925" y="8865650"/>
            <a:ext cx="13773900" cy="2313000"/>
          </a:xfrm>
          <a:prstGeom prst="rect">
            <a:avLst/>
          </a:prstGeom>
          <a:solidFill>
            <a:srgbClr val="93C47D"/>
          </a:solidFill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3543"/>
              </a:spcBef>
              <a:spcAft>
                <a:spcPts val="0"/>
              </a:spcAft>
              <a:buNone/>
            </a:pPr>
            <a:r>
              <a:rPr lang="pt-BR"/>
              <a:t>INTRODUÇÃO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Calibri</vt:lpstr>
      <vt:lpstr>Play</vt:lpstr>
      <vt:lpstr>Arial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Juvens Portella</dc:creator>
  <cp:lastModifiedBy>Juvens Portella</cp:lastModifiedBy>
  <cp:revision>1</cp:revision>
  <dcterms:created xsi:type="dcterms:W3CDTF">2025-07-23T20:38:43Z</dcterms:created>
  <dcterms:modified xsi:type="dcterms:W3CDTF">2025-09-04T21:39:05Z</dcterms:modified>
</cp:coreProperties>
</file>